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>
      <p:cViewPr>
        <p:scale>
          <a:sx n="108" d="100"/>
          <a:sy n="108" d="100"/>
        </p:scale>
        <p:origin x="1760" y="4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A367-59F4-4200-A8EF-4D59F95B96EF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C13E-B4CA-443D-95BA-3067E4C5F9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36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A367-59F4-4200-A8EF-4D59F95B96EF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C13E-B4CA-443D-95BA-3067E4C5F9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22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A367-59F4-4200-A8EF-4D59F95B96EF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C13E-B4CA-443D-95BA-3067E4C5F9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835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A367-59F4-4200-A8EF-4D59F95B96EF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C13E-B4CA-443D-95BA-3067E4C5F9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031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A367-59F4-4200-A8EF-4D59F95B96EF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C13E-B4CA-443D-95BA-3067E4C5F9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33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A367-59F4-4200-A8EF-4D59F95B96EF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C13E-B4CA-443D-95BA-3067E4C5F9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818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A367-59F4-4200-A8EF-4D59F95B96EF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C13E-B4CA-443D-95BA-3067E4C5F9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0304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A367-59F4-4200-A8EF-4D59F95B96EF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C13E-B4CA-443D-95BA-3067E4C5F9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351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A367-59F4-4200-A8EF-4D59F95B96EF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C13E-B4CA-443D-95BA-3067E4C5F9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898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A367-59F4-4200-A8EF-4D59F95B96EF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C13E-B4CA-443D-95BA-3067E4C5F9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71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A367-59F4-4200-A8EF-4D59F95B96EF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7C13E-B4CA-443D-95BA-3067E4C5F9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85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6A367-59F4-4200-A8EF-4D59F95B96EF}" type="datetimeFigureOut">
              <a:rPr lang="nl-NL" smtClean="0"/>
              <a:t>04-04-17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7C13E-B4CA-443D-95BA-3067E4C5F9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910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Stelsel in vogelvlucht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094853" y="188640"/>
            <a:ext cx="422031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chemeClr val="accent1">
                    <a:lumMod val="50000"/>
                  </a:schemeClr>
                </a:solidFill>
              </a:rPr>
              <a:t>34</a:t>
            </a:r>
            <a:endParaRPr lang="nl-NL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554" y="1556792"/>
            <a:ext cx="654011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773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</Words>
  <Application>Microsoft Macintosh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Calibri</vt:lpstr>
      <vt:lpstr>Arial</vt:lpstr>
      <vt:lpstr>Kantoorthema</vt:lpstr>
      <vt:lpstr>Stelsel in vogelvlucht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Stelsel in vogelvlucht</dc:title>
  <dc:creator>Inge de Ruiter</dc:creator>
  <cp:lastModifiedBy>Microsoft Office-gebruiker</cp:lastModifiedBy>
  <cp:revision>1</cp:revision>
  <dcterms:created xsi:type="dcterms:W3CDTF">2014-06-13T07:55:49Z</dcterms:created>
  <dcterms:modified xsi:type="dcterms:W3CDTF">2017-04-04T10:53:11Z</dcterms:modified>
</cp:coreProperties>
</file>